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58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469C-6FD6-43C3-B033-BF260F94A908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1FE13D1-C210-4556-A5BF-13085EBAF2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469C-6FD6-43C3-B033-BF260F94A908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13D1-C210-4556-A5BF-13085EBAF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469C-6FD6-43C3-B033-BF260F94A908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13D1-C210-4556-A5BF-13085EBAF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469C-6FD6-43C3-B033-BF260F94A908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13D1-C210-4556-A5BF-13085EBAF2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469C-6FD6-43C3-B033-BF260F94A908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1FE13D1-C210-4556-A5BF-13085EBAF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469C-6FD6-43C3-B033-BF260F94A908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13D1-C210-4556-A5BF-13085EBAF2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469C-6FD6-43C3-B033-BF260F94A908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13D1-C210-4556-A5BF-13085EBAF2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469C-6FD6-43C3-B033-BF260F94A908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13D1-C210-4556-A5BF-13085EBAF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469C-6FD6-43C3-B033-BF260F94A908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13D1-C210-4556-A5BF-13085EBAF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469C-6FD6-43C3-B033-BF260F94A908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13D1-C210-4556-A5BF-13085EBAF2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469C-6FD6-43C3-B033-BF260F94A908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1FE13D1-C210-4556-A5BF-13085EBAF2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E0469C-6FD6-43C3-B033-BF260F94A908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1FE13D1-C210-4556-A5BF-13085EBAF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Helping Clients Choose Healthier Options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 smtClean="0"/>
              <a:t>Menu of Options for Pantries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Choice at Pantry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Full Client Choice pantry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Not full client choice in pantry shopping, but clients can fill out a “request” form for pantry staff to “fill their order” based on </a:t>
            </a:r>
            <a:r>
              <a:rPr lang="en-US" dirty="0" err="1" smtClean="0"/>
              <a:t>MyPlate</a:t>
            </a:r>
            <a:r>
              <a:rPr lang="en-US" dirty="0" smtClean="0"/>
              <a:t> recommendations in Agency Handbook, or choices between 2 options in each food group category and staff “fills order”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Pantry uses Agency Handbook </a:t>
            </a:r>
            <a:r>
              <a:rPr lang="en-US" dirty="0" err="1" smtClean="0"/>
              <a:t>MyPlate</a:t>
            </a:r>
            <a:r>
              <a:rPr lang="en-US" dirty="0" smtClean="0"/>
              <a:t> recommendations to create healthy pre-packed bags for clients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Pantry staff encourage/make clients choose from </a:t>
            </a:r>
            <a:r>
              <a:rPr lang="en-US" dirty="0" err="1" smtClean="0"/>
              <a:t>MyPlate</a:t>
            </a:r>
            <a:r>
              <a:rPr lang="en-US" dirty="0" smtClean="0"/>
              <a:t> recommendations in Agency Handbook when shopping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Even if no client choice, agency offers healthy perishables when possible as choice (can be refrigerated or not)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Pantry offers healthy </a:t>
            </a:r>
            <a:r>
              <a:rPr lang="en-US" dirty="0" err="1" smtClean="0"/>
              <a:t>MyPlate</a:t>
            </a:r>
            <a:r>
              <a:rPr lang="en-US" dirty="0" smtClean="0"/>
              <a:t> /F2E foods as much as possible – both shelf stable and perishable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Screenings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Partner with local dietitians, nurses to offer on-going regular health screenings for clients during pantry to see how they are improving/declining in health (Harvesters can help)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Garden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Own and work garden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O</a:t>
            </a:r>
            <a:r>
              <a:rPr lang="en-US" dirty="0" smtClean="0"/>
              <a:t>wn and work small garden with easy, key items (can focus on non-refrigerated produce)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W</a:t>
            </a:r>
            <a:r>
              <a:rPr lang="en-US" dirty="0" smtClean="0"/>
              <a:t>ork with community garden/</a:t>
            </a:r>
            <a:r>
              <a:rPr lang="en-US" dirty="0" err="1" smtClean="0"/>
              <a:t>ers</a:t>
            </a:r>
            <a:r>
              <a:rPr lang="en-US" dirty="0" smtClean="0"/>
              <a:t> to receive extra produce (can focus on non-refrigerated produce)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Can local gardeners “plant a row” for </a:t>
            </a:r>
            <a:r>
              <a:rPr lang="en-US" smtClean="0"/>
              <a:t>the hungry?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Pantry Set-up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Pantry is set up to encourage healthier choices with displays, prominent location of healthy items over others, and signage that may change (quarterly, annually, etc. – Harvesters supplies signs)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Display nutrition info/F2E or not?/stoplight signs next to food or organize food by healthiest to least healthy in each food group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P</a:t>
            </a:r>
            <a:r>
              <a:rPr lang="en-US" dirty="0" smtClean="0"/>
              <a:t>rominent location and display of healthy items over others (maybe make a wall with all Diabetic friendly foods on that wall, or all “Red” foods together, then all “Green” foods together, then “Yellow” for stoplight approach)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Help draw clients eyes to the healthier food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Signs in shopping carts that encourage certain behaviors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Displays for healthy food items (permanent or temporary)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Putting produce or healthy options at beginning and end of “line”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(Can coolers be purchased/used if not fridges?)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&amp; Volunteer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Harvesters trains ordering person on how to choose/identify healthier options for their pantry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Harvesters trains staff/volunteers on basic </a:t>
            </a:r>
            <a:r>
              <a:rPr lang="en-US" dirty="0" err="1" smtClean="0"/>
              <a:t>MyPlate</a:t>
            </a:r>
            <a:r>
              <a:rPr lang="en-US" dirty="0" smtClean="0"/>
              <a:t> and helps with population specific health issues (or gives them local resources like Hy-Vee dietitians)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Harvesters trains pantry staff on cooking demo how-to’s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Harvesters can train pantry staff on culinary skills on certain tricky items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Harvesters helps with Safe Food Handling questions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Cooking Demonstrations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Pantry offers cooking demonstrations at pantry using their staff/volunteers (weekly, monthly, quarterly, etc.)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Harvesters offers cooking demonstrations at pantry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Simple tastings of healthy ready-to-eat items, like cutting up watermelon or new/unique bread for samples (no cooking required)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Nutrition Classes for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Agency offers Harvesters’ nutrition on-going classes to their clients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Agency offers Harvesters’ one time nutrition classes to their clients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Agency is trained to offer classes themselves as Trained Teachers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Healthy Food Procurement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Harvesters helps brainstorm additional opportunities for pantries to get healthy food for pantry (partnering with farmers, farmers markets, Giving Grove, requesting specific foods for their food drives/donors from Cooking Matters list, etc.)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Nudging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Group food next to each other at pantry to make a meal with them, called “clustering”.  For example, group pasta with marinara sauce, vegetables, and a cheese.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Display and distribute healthy recipes from Harvesters website or other sites with items in pantry (near the item itself)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Allow clients to open bag to sample.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Brochures/Posters/Visual 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Agency distributes Harvesters’ healthy newsletter with recipes to clients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Agency posts Harvesters’ healthy newsletter for clients at site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Pantry finds and offers Health and Disease brochures specific to clients’ needs (Harvesters can help)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Pantry hangs visuals in pantry or waiting room (</a:t>
            </a:r>
            <a:r>
              <a:rPr lang="en-US" dirty="0" err="1" smtClean="0"/>
              <a:t>MyPlate</a:t>
            </a:r>
            <a:r>
              <a:rPr lang="en-US" dirty="0" smtClean="0"/>
              <a:t> posters, posters about why item is healthy, if it’s low in sugar or sodium, etc.)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270DE89DF1F046A76D3E1A85C3453B" ma:contentTypeVersion="1" ma:contentTypeDescription="Create a new document." ma:contentTypeScope="" ma:versionID="0417be130d498a7427f54f763d5f3e56">
  <xsd:schema xmlns:xsd="http://www.w3.org/2001/XMLSchema" xmlns:xs="http://www.w3.org/2001/XMLSchema" xmlns:p="http://schemas.microsoft.com/office/2006/metadata/properties" xmlns:ns2="493de31f-bdfa-4034-93ef-d50a20e9cb95" targetNamespace="http://schemas.microsoft.com/office/2006/metadata/properties" ma:root="true" ma:fieldsID="47ddfbe6d4d24ca1270a7866cc547da3" ns2:_="">
    <xsd:import namespace="493de31f-bdfa-4034-93ef-d50a20e9cb95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3de31f-bdfa-4034-93ef-d50a20e9cb9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7B9D3C-4084-4B90-A069-2326CA92158F}"/>
</file>

<file path=customXml/itemProps2.xml><?xml version="1.0" encoding="utf-8"?>
<ds:datastoreItem xmlns:ds="http://schemas.openxmlformats.org/officeDocument/2006/customXml" ds:itemID="{B827A11E-B53D-445D-B3B2-474F2F98CC5C}"/>
</file>

<file path=customXml/itemProps3.xml><?xml version="1.0" encoding="utf-8"?>
<ds:datastoreItem xmlns:ds="http://schemas.openxmlformats.org/officeDocument/2006/customXml" ds:itemID="{4B04FF28-F23C-41A8-899B-497B1DC57EE1}"/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</TotalTime>
  <Words>693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Menu of Options for Pantries</vt:lpstr>
      <vt:lpstr>Garden</vt:lpstr>
      <vt:lpstr>Pantry Set-up</vt:lpstr>
      <vt:lpstr>Staff &amp; Volunteer Training</vt:lpstr>
      <vt:lpstr>Cooking Demonstrations</vt:lpstr>
      <vt:lpstr>Nutrition Classes for Clients</vt:lpstr>
      <vt:lpstr>Healthy Food Procurement</vt:lpstr>
      <vt:lpstr>Nudging Clients</vt:lpstr>
      <vt:lpstr>Brochures/Posters/Visual Aids</vt:lpstr>
      <vt:lpstr>Client Choice at Pantry</vt:lpstr>
      <vt:lpstr>Health Screenings</vt:lpstr>
    </vt:vector>
  </TitlesOfParts>
  <Company>Harvesters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of Options</dc:title>
  <dc:creator>Taryn Glidewell</dc:creator>
  <cp:lastModifiedBy>Taryn Glidewell</cp:lastModifiedBy>
  <cp:revision>10</cp:revision>
  <dcterms:created xsi:type="dcterms:W3CDTF">2015-03-20T16:37:50Z</dcterms:created>
  <dcterms:modified xsi:type="dcterms:W3CDTF">2015-07-23T17:09:16Z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0x0101001E270DE89DF1F046A76D3E1A85C3453B</vt:lpwstr>
  </property>
</Properties>
</file>